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6" r:id="rId4"/>
    <p:sldId id="257" r:id="rId5"/>
    <p:sldId id="258" r:id="rId6"/>
    <p:sldId id="268" r:id="rId7"/>
    <p:sldId id="260" r:id="rId8"/>
    <p:sldId id="269" r:id="rId9"/>
    <p:sldId id="270" r:id="rId10"/>
    <p:sldId id="264" r:id="rId11"/>
    <p:sldId id="265" r:id="rId12"/>
    <p:sldId id="273" r:id="rId13"/>
    <p:sldId id="263" r:id="rId14"/>
    <p:sldId id="272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1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18:08:01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1 885 24575,'8'-4'0,"0"1"0,1 0 0,10-2 0,17-6 0,12-10 0,0-2 0,-2-2 0,-1-2 0,-1-2 0,-1-1 0,-2-3 0,46-46 0,-81 73 0,242-230 0,-223 212 0,35-39 0,14-15 0,27-8 0,-91 77 0,-1 0 0,0-1 0,9-14 0,-10 14 0,0 0 0,18-17 0,-32 37-1365,-5 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18:08:03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0 24575,'0'0'0,"1"0"0,-1 1 0,0-1 0,1 0 0,-1 0 0,0 1 0,0-1 0,1 0 0,-1 0 0,0 1 0,0-1 0,0 0 0,0 0 0,1 1 0,-1-1 0,0 0 0,0 1 0,0-1 0,0 0 0,0 1 0,0-1 0,0 0 0,0 1 0,0-1 0,0 0 0,0 1 0,0-1 0,0 0 0,0 1 0,0-1 0,0 0 0,0 1 0,0-1 0,-1 0 0,1 1 0,0-1 0,0 0 0,-1 1 0,-5 17 0,5-16 0,-16 39 0,1 0 0,3 2 0,-10 51 0,22-89 0,0 0 0,0 0 0,1-1 0,0 1 0,0 0 0,0 0 0,1 0 0,-1 0 0,1 0 0,0-1 0,1 1 0,-1 0 0,1-1 0,0 1 0,0-1 0,0 0 0,1 1 0,0-1 0,-1 0 0,1 0 0,1-1 0,-1 1 0,0-1 0,1 0 0,0 1 0,0-2 0,0 1 0,0 0 0,0-1 0,1 0 0,-1 0 0,10 3 0,14 3-273,2-1 0,-1-1 0,1-2 0,55 2 0,-72-6-6553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18:08:04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1136 24575,'7'-1'0,"-1"1"0,1-1 0,-1-1 0,1 1 0,-1-1 0,0 0 0,0 0 0,8-5 0,44-28 0,-49 29 0,24-15 0,56-49 0,-76 58 0,-1-1 0,0 0 0,0-1 0,-2-1 0,0 1 0,13-25 0,50-138 0,-43 98 0,12-46 0,-27 76 0,-3 9 0,17-40 0,-25 70 0,-1-1 0,0 1 0,-1-1 0,-1 0 0,1 1 0,-1-13 0,-1 9 0,2 1 0,-1-1 0,6-19 0,13-20 22,-13 37-369,-1 0 1,-1 0-1,6-28 0,-10 34-6479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18:08:05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1 24575,'-1'3'0,"0"0"0,0 0 0,0 0 0,-1 0 0,1 0 0,-1 0 0,0 0 0,0-1 0,0 1 0,-3 3 0,-7 11 0,6-4 0,0 0 0,1 0 0,1 1 0,0 0 0,1 0 0,0 0 0,1 0 0,1 1 0,0-1 0,2 21 0,-1-29 0,0-1 0,0 1 0,1-1 0,0 1 0,0-1 0,0 0 0,0 1 0,4 7 0,-3-10 0,-1-1 0,1 0 0,0 0 0,0 0 0,-1 0 0,1 0 0,1 0 0,-1-1 0,0 1 0,0-1 0,1 1 0,-1-1 0,0 0 0,1 0 0,-1 0 0,1 0 0,0 0 0,-1-1 0,5 1 0,30 4 0,-1-3 0,1 0 0,48-6 0,-66 3 0,-9 1-341,0-1 0,0 0-1,20-6 1,-18 3-6485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BBC9E-E684-47BA-9E6F-0F11AC38295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44307-F3B1-4BF9-855F-117FCB37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5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9E3C-07D2-3CE8-8383-9B9F55E52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D81FF-CEC7-D25E-8F19-2CE9B0A6C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D3D9B-C0EA-BCE1-6E4C-87900526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869AB-4289-ACB0-E5E2-3768E24C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E0389-BF8E-1847-C76B-41A31E7A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C6C7-4B99-BF43-25E5-0C88C225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C78CF-7E9D-B80F-B6BB-BB2DD4DE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E7B50-E94F-D7C4-133D-2E8537E1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B21D-5F09-6BC8-8722-2C4B5F73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274E-73BE-A325-A756-5E3A786B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FA5E2-8CC4-A6A4-BDCA-70B928230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17036-68DD-BB72-89A6-99592D06A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4EA1-9B18-8A9D-8576-76C6267D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F660C-7246-6D94-4839-8EB9E203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B409D-1FC0-5C88-D72B-87BC446F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4CE0-CB59-0344-D6BC-1DD85782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CF79-8E73-B69B-0B25-78EBA704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4D5AE-6075-949A-D8AD-AD3DD8CE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275E5-8B08-FF10-FFD0-5A537205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B9B5C-05B4-45A6-E9DA-9CB15529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1BEF-90DA-83CC-ADC4-4815E083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4C799-63A4-E18D-C97C-7E0B057EC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E56E-6ED7-5490-BAF1-B2EB966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F99AD-DBDC-6CE9-9194-3AB885EFE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DB7EE-6957-43A6-1D1F-5BE913E9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2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5577-A946-3876-2E4F-13FF7694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05F-2F4A-18C4-CD90-151204E33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DA92-32EB-AD71-BB26-ED125CA44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9A39F-58A6-AD0F-B9AA-514B2923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AA95D-877D-9832-A5B5-3A39365D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6176D-8AE1-C6AB-4159-F08E25BF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CA8-07A9-BBE3-0D91-E551D6FA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7899-124F-9B11-6890-FE78F909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F8D6B-D337-A11D-DC89-55B961EA5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FBD6C-2460-788B-572A-3A92F9FC2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F3ECA-467A-0C35-505F-A6118041E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AADBA-DEAB-9AF0-7FDD-4E525AF3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16DD46-AF51-3D06-702D-36F8CBD47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AF867-C05B-8935-FC77-8EB27DDF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7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81FA-3B5C-C816-7867-728D35D6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A9544-EA35-ADFC-ECB6-22895CD0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120A5-4E1C-1AFA-BDAB-BA731C11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DF194-B520-236F-86A5-B8485C1D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2D017-D1E8-0BBF-08D0-6EB424E1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F0E1E-24BF-35A3-EE55-2096EC05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1A18-A116-DF92-1F71-D9A2B003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1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057B-2DFA-8330-CC9E-E7964D3C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96AA-3252-77E7-F291-3E6DBEFEB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6A24E-EB0B-5A96-E49E-46159FEE7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CBF40-7516-D1F2-E70D-433D9000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D1D80-C0B7-F9F3-AD84-A4B7679E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9CD64-4DE4-B195-A8BD-C828191F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0334-5979-168F-7B8A-40F4FFD5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D60C5-F25E-0874-18E2-911C12264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40622-DAC2-F5C9-AF22-5C43AD092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FD90A-D47C-8700-40C2-1B5BFB13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39B4B-B18A-9ACF-9440-EF85C342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CE676-3C0F-2346-6296-4BC70657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5D137-1913-3931-396F-368EE1E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5C4C8-9248-D415-25AB-153A18E0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66556-AFCF-22CA-B8F5-54D7FA163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892DD-3636-4598-98D2-017B9E29492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66E7-8329-CF92-FC18-88E06EB58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03EE-71A9-E524-F60B-323424264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AE2FB-DEA0-4CBC-A7A5-45240A69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lipper3d.org/Measuring_Resonances.html#testing-custom-ax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lipper3d.org/Measuring_Resonances.html#testing-custom-ax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2B77-BA76-D0F2-A898-0EFAEE700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Shaketune</a:t>
            </a:r>
            <a:r>
              <a:rPr lang="en-US" dirty="0"/>
              <a:t> vs. </a:t>
            </a:r>
            <a:r>
              <a:rPr lang="en-US" dirty="0" err="1"/>
              <a:t>Klipper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EA18E-5D2E-3D84-2212-D2B274027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Comparison between the input shapers</a:t>
            </a:r>
          </a:p>
        </p:txBody>
      </p:sp>
    </p:spTree>
    <p:extLst>
      <p:ext uri="{BB962C8B-B14F-4D97-AF65-F5344CB8AC3E}">
        <p14:creationId xmlns:p14="http://schemas.microsoft.com/office/powerpoint/2010/main" val="353595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5D64-C0D7-D514-9DFE-46DF650B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27" y="0"/>
            <a:ext cx="10515600" cy="1130245"/>
          </a:xfrm>
        </p:spPr>
        <p:txBody>
          <a:bodyPr>
            <a:normAutofit/>
          </a:bodyPr>
          <a:lstStyle/>
          <a:p>
            <a:r>
              <a:rPr lang="en-US" dirty="0"/>
              <a:t>Prusa Slicer 2.7.2 setting</a:t>
            </a:r>
            <a:br>
              <a:rPr lang="en-US" dirty="0"/>
            </a:br>
            <a:r>
              <a:rPr lang="en-US" sz="2700" dirty="0"/>
              <a:t>note: </a:t>
            </a:r>
            <a:r>
              <a:rPr lang="en-US" sz="2700" dirty="0" err="1"/>
              <a:t>ext</a:t>
            </a:r>
            <a:r>
              <a:rPr lang="en-US" sz="2700" dirty="0"/>
              <a:t>/int perimeter accel changes between prints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9A4DF-5227-6EA6-B9E2-C2D38ABEB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27" y="1071323"/>
            <a:ext cx="3663964" cy="56118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73647-2967-D1C7-64CE-18DA6D6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469" y="1071323"/>
            <a:ext cx="5232312" cy="558744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E84E5-7BDF-800C-4572-13151C3FD89E}"/>
              </a:ext>
            </a:extLst>
          </p:cNvPr>
          <p:cNvGrpSpPr/>
          <p:nvPr/>
        </p:nvGrpSpPr>
        <p:grpSpPr>
          <a:xfrm>
            <a:off x="8617444" y="1164875"/>
            <a:ext cx="422640" cy="708840"/>
            <a:chOff x="8617444" y="1164875"/>
            <a:chExt cx="42264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51811D-E126-5346-1AEC-34B9420571E8}"/>
                    </a:ext>
                  </a:extLst>
                </p14:cNvPr>
                <p14:cNvContentPartPr/>
                <p14:nvPr/>
              </p14:nvContentPartPr>
              <p14:xfrm>
                <a:off x="8649124" y="1164875"/>
                <a:ext cx="390960" cy="31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51811D-E126-5346-1AEC-34B9420571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43004" y="1158755"/>
                  <a:ext cx="4032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CC7984-E20C-96F8-CCE1-7B6F183EFFCB}"/>
                    </a:ext>
                  </a:extLst>
                </p14:cNvPr>
                <p14:cNvContentPartPr/>
                <p14:nvPr/>
              </p14:nvContentPartPr>
              <p14:xfrm>
                <a:off x="8617444" y="1428395"/>
                <a:ext cx="107280" cy="14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CC7984-E20C-96F8-CCE1-7B6F183EFF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11324" y="1422275"/>
                  <a:ext cx="119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7BC72C-6464-D146-29B3-F798687A575E}"/>
                    </a:ext>
                  </a:extLst>
                </p14:cNvPr>
                <p14:cNvContentPartPr/>
                <p14:nvPr/>
              </p14:nvContentPartPr>
              <p14:xfrm>
                <a:off x="8720044" y="1392395"/>
                <a:ext cx="224640" cy="40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7BC72C-6464-D146-29B3-F798687A57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13924" y="1386275"/>
                  <a:ext cx="236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9FD464-38C9-17AE-BC2A-33DF127A70C0}"/>
                    </a:ext>
                  </a:extLst>
                </p14:cNvPr>
                <p14:cNvContentPartPr/>
                <p14:nvPr/>
              </p14:nvContentPartPr>
              <p14:xfrm>
                <a:off x="8664604" y="1757795"/>
                <a:ext cx="124560" cy="11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9FD464-38C9-17AE-BC2A-33DF127A70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8484" y="1751675"/>
                  <a:ext cx="136800" cy="12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BB7BD3-F76F-517B-1330-B8FF0E5B1AE4}"/>
              </a:ext>
            </a:extLst>
          </p:cNvPr>
          <p:cNvSpPr txBox="1"/>
          <p:nvPr/>
        </p:nvSpPr>
        <p:spPr>
          <a:xfrm>
            <a:off x="9964213" y="121265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SCV=5.0</a:t>
            </a:r>
          </a:p>
        </p:txBody>
      </p:sp>
    </p:spTree>
    <p:extLst>
      <p:ext uri="{BB962C8B-B14F-4D97-AF65-F5344CB8AC3E}">
        <p14:creationId xmlns:p14="http://schemas.microsoft.com/office/powerpoint/2010/main" val="386099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3C97-733E-C3E8-107D-A343089B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0" y="-310294"/>
            <a:ext cx="10515600" cy="1325563"/>
          </a:xfrm>
        </p:spPr>
        <p:txBody>
          <a:bodyPr/>
          <a:lstStyle/>
          <a:p>
            <a:r>
              <a:rPr lang="en-US" dirty="0"/>
              <a:t>Filament Settings: KVP ABS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0390D-4329-7ED9-5C35-CCD0276F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8" y="811216"/>
            <a:ext cx="5947055" cy="2801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149A5-F47B-2119-6A9A-3F4987C8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11" y="781074"/>
            <a:ext cx="5688391" cy="60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2A4-E2B8-AF6C-6246-DBF7A06D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/>
              <a:t>Line widths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D77AD-2381-5C51-59FD-8F71E9A4D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30" y="992769"/>
            <a:ext cx="4175145" cy="567819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D77C19-C9AF-08E2-644C-D59AC6DAC87A}"/>
              </a:ext>
            </a:extLst>
          </p:cNvPr>
          <p:cNvSpPr txBox="1">
            <a:spLocks/>
          </p:cNvSpPr>
          <p:nvPr/>
        </p:nvSpPr>
        <p:spPr>
          <a:xfrm>
            <a:off x="5757255" y="992769"/>
            <a:ext cx="4853788" cy="2509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</a:t>
            </a:r>
          </a:p>
          <a:p>
            <a:r>
              <a:rPr lang="en-US" dirty="0"/>
              <a:t>Chamber preheated to 45 C  (37 min)</a:t>
            </a:r>
          </a:p>
          <a:p>
            <a:r>
              <a:rPr lang="en-US" dirty="0"/>
              <a:t>Chamber temp over total prints 57.5 C</a:t>
            </a:r>
          </a:p>
          <a:p>
            <a:r>
              <a:rPr lang="en-US" dirty="0"/>
              <a:t>0.2 layer height</a:t>
            </a:r>
          </a:p>
          <a:p>
            <a:r>
              <a:rPr lang="en-US" dirty="0"/>
              <a:t>0.44/0.46 int/</a:t>
            </a:r>
            <a:r>
              <a:rPr lang="en-US" dirty="0" err="1"/>
              <a:t>ext</a:t>
            </a:r>
            <a:r>
              <a:rPr lang="en-US" dirty="0"/>
              <a:t> perimeter width</a:t>
            </a:r>
          </a:p>
        </p:txBody>
      </p:sp>
    </p:spTree>
    <p:extLst>
      <p:ext uri="{BB962C8B-B14F-4D97-AF65-F5344CB8AC3E}">
        <p14:creationId xmlns:p14="http://schemas.microsoft.com/office/powerpoint/2010/main" val="132176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8776-C349-828A-8E80-999F4311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ADXL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A129-B75C-5F5F-30B3-E8F10B90F7C9}"/>
              </a:ext>
            </a:extLst>
          </p:cNvPr>
          <p:cNvSpPr txBox="1"/>
          <p:nvPr/>
        </p:nvSpPr>
        <p:spPr>
          <a:xfrm>
            <a:off x="596519" y="1766104"/>
            <a:ext cx="2841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#Shaketune MZV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input_shaper</a:t>
            </a:r>
            <a:r>
              <a:rPr lang="en-US" dirty="0"/>
              <a:t>] </a:t>
            </a:r>
            <a:r>
              <a:rPr lang="en-US" dirty="0" err="1"/>
              <a:t>shaper_freq_x</a:t>
            </a:r>
            <a:r>
              <a:rPr lang="en-US" dirty="0"/>
              <a:t>: 55.4 </a:t>
            </a:r>
            <a:r>
              <a:rPr lang="en-US" dirty="0" err="1"/>
              <a:t>shaper_type_x</a:t>
            </a:r>
            <a:r>
              <a:rPr lang="en-US" dirty="0"/>
              <a:t>: </a:t>
            </a:r>
            <a:r>
              <a:rPr lang="en-US" dirty="0" err="1"/>
              <a:t>mzv</a:t>
            </a:r>
            <a:r>
              <a:rPr lang="en-US" dirty="0"/>
              <a:t> </a:t>
            </a:r>
            <a:r>
              <a:rPr lang="en-US" dirty="0" err="1"/>
              <a:t>damping_ratio_x</a:t>
            </a:r>
            <a:r>
              <a:rPr lang="en-US" dirty="0"/>
              <a:t>: 0.065 </a:t>
            </a:r>
            <a:r>
              <a:rPr lang="en-US" dirty="0" err="1"/>
              <a:t>shaper_freq_y</a:t>
            </a:r>
            <a:r>
              <a:rPr lang="en-US" dirty="0"/>
              <a:t>: 37.0</a:t>
            </a:r>
          </a:p>
          <a:p>
            <a:r>
              <a:rPr lang="en-US" dirty="0" err="1"/>
              <a:t>shaper_type_y</a:t>
            </a:r>
            <a:r>
              <a:rPr lang="en-US" dirty="0"/>
              <a:t>: </a:t>
            </a:r>
            <a:r>
              <a:rPr lang="en-US" dirty="0" err="1"/>
              <a:t>mzv</a:t>
            </a:r>
            <a:r>
              <a:rPr lang="en-US" dirty="0"/>
              <a:t> </a:t>
            </a:r>
            <a:r>
              <a:rPr lang="en-US" dirty="0" err="1"/>
              <a:t>damping_ratio_y</a:t>
            </a:r>
            <a:r>
              <a:rPr lang="en-US" dirty="0"/>
              <a:t>: 0.069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52DEF-8848-45B3-4B51-9AE0058554D1}"/>
              </a:ext>
            </a:extLst>
          </p:cNvPr>
          <p:cNvSpPr txBox="1"/>
          <p:nvPr/>
        </p:nvSpPr>
        <p:spPr>
          <a:xfrm>
            <a:off x="3704693" y="1766104"/>
            <a:ext cx="31631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#Shaketune EI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input_shaper</a:t>
            </a:r>
            <a:r>
              <a:rPr lang="en-US" dirty="0"/>
              <a:t>] </a:t>
            </a:r>
          </a:p>
          <a:p>
            <a:r>
              <a:rPr lang="en-US" dirty="0" err="1"/>
              <a:t>shaper_freq_x</a:t>
            </a:r>
            <a:r>
              <a:rPr lang="en-US" dirty="0"/>
              <a:t>: 67.2</a:t>
            </a:r>
          </a:p>
          <a:p>
            <a:r>
              <a:rPr lang="en-US" dirty="0" err="1"/>
              <a:t>shaper_type_x</a:t>
            </a:r>
            <a:r>
              <a:rPr lang="en-US" dirty="0"/>
              <a:t>: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damping_ratio_x</a:t>
            </a:r>
            <a:r>
              <a:rPr lang="en-US" dirty="0"/>
              <a:t>: 0.065</a:t>
            </a:r>
          </a:p>
          <a:p>
            <a:r>
              <a:rPr lang="en-US" dirty="0" err="1"/>
              <a:t>shaper_freq_y</a:t>
            </a:r>
            <a:r>
              <a:rPr lang="en-US" dirty="0"/>
              <a:t>: 45</a:t>
            </a:r>
          </a:p>
          <a:p>
            <a:r>
              <a:rPr lang="en-US" dirty="0" err="1"/>
              <a:t>shaper_type_y</a:t>
            </a:r>
            <a:r>
              <a:rPr lang="en-US" dirty="0"/>
              <a:t>: </a:t>
            </a:r>
            <a:r>
              <a:rPr lang="en-US" dirty="0" err="1"/>
              <a:t>ei</a:t>
            </a:r>
            <a:endParaRPr lang="en-US" dirty="0"/>
          </a:p>
          <a:p>
            <a:r>
              <a:rPr lang="en-US" dirty="0" err="1"/>
              <a:t>damping_ratio_y</a:t>
            </a:r>
            <a:r>
              <a:rPr lang="en-US" dirty="0"/>
              <a:t>: 0.069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DC755-6B1F-6847-9880-C553ACD2901E}"/>
              </a:ext>
            </a:extLst>
          </p:cNvPr>
          <p:cNvSpPr txBox="1"/>
          <p:nvPr/>
        </p:nvSpPr>
        <p:spPr>
          <a:xfrm>
            <a:off x="6734380" y="1766104"/>
            <a:ext cx="2533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#Klipper MZV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input_shaper</a:t>
            </a:r>
            <a:r>
              <a:rPr lang="en-US" dirty="0"/>
              <a:t>] </a:t>
            </a:r>
            <a:r>
              <a:rPr lang="en-US" dirty="0" err="1"/>
              <a:t>shaper_freq_x</a:t>
            </a:r>
            <a:r>
              <a:rPr lang="en-US" dirty="0"/>
              <a:t>: 54.6</a:t>
            </a:r>
          </a:p>
          <a:p>
            <a:r>
              <a:rPr lang="en-US" dirty="0" err="1"/>
              <a:t>shaper_type_x</a:t>
            </a:r>
            <a:r>
              <a:rPr lang="en-US" dirty="0"/>
              <a:t>: </a:t>
            </a:r>
            <a:r>
              <a:rPr lang="en-US" dirty="0" err="1"/>
              <a:t>mzv</a:t>
            </a:r>
            <a:r>
              <a:rPr lang="en-US" dirty="0"/>
              <a:t> </a:t>
            </a:r>
            <a:r>
              <a:rPr lang="en-US" dirty="0" err="1"/>
              <a:t>shaper_freq_y</a:t>
            </a:r>
            <a:r>
              <a:rPr lang="en-US" dirty="0"/>
              <a:t>: 37.4</a:t>
            </a:r>
          </a:p>
          <a:p>
            <a:r>
              <a:rPr lang="en-US" dirty="0" err="1"/>
              <a:t>shaper_type_y</a:t>
            </a:r>
            <a:r>
              <a:rPr lang="en-US" dirty="0"/>
              <a:t>: </a:t>
            </a:r>
            <a:r>
              <a:rPr lang="en-US" dirty="0" err="1"/>
              <a:t>mzv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466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902C-A6D3-1F14-5E82-984A808E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485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14E8C-1471-F4C4-B072-67D7E29FF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1" y="1005395"/>
            <a:ext cx="6241546" cy="5171568"/>
          </a:xfrm>
        </p:spPr>
      </p:pic>
    </p:spTree>
    <p:extLst>
      <p:ext uri="{BB962C8B-B14F-4D97-AF65-F5344CB8AC3E}">
        <p14:creationId xmlns:p14="http://schemas.microsoft.com/office/powerpoint/2010/main" val="19406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6AD3-B774-5241-668E-43AE2983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17"/>
            <a:ext cx="10515600" cy="57942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push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2B69-EAE6-3BD0-6F51-C58065AB8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4949651" cy="59508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1) Increased accel to 4k on </a:t>
            </a:r>
            <a:r>
              <a:rPr lang="en-US" dirty="0" err="1"/>
              <a:t>shaketune</a:t>
            </a:r>
            <a:r>
              <a:rPr lang="en-US" dirty="0"/>
              <a:t> MZV</a:t>
            </a:r>
          </a:p>
          <a:p>
            <a:pPr marL="0" indent="0">
              <a:buNone/>
            </a:pPr>
            <a:r>
              <a:rPr lang="en-US" dirty="0"/>
              <a:t>2) internal/external perimeter speed=250</a:t>
            </a:r>
          </a:p>
          <a:p>
            <a:pPr marL="457200" lvl="1" indent="0">
              <a:buNone/>
            </a:pPr>
            <a:r>
              <a:rPr lang="en-US" dirty="0"/>
              <a:t>Internal perimeter accel = 6000</a:t>
            </a:r>
          </a:p>
          <a:p>
            <a:pPr marL="0" indent="0">
              <a:buNone/>
            </a:pPr>
            <a:r>
              <a:rPr lang="en-US" dirty="0"/>
              <a:t>3) Increased Max volumetric speed/flow from 24 to 30 </a:t>
            </a:r>
          </a:p>
          <a:p>
            <a:pPr marL="457200" lvl="1" indent="0">
              <a:buNone/>
            </a:pPr>
            <a:r>
              <a:rPr lang="en-US" dirty="0"/>
              <a:t>external perimeter speed = 350</a:t>
            </a:r>
          </a:p>
          <a:p>
            <a:pPr marL="457200" lvl="1" indent="0">
              <a:buNone/>
            </a:pPr>
            <a:r>
              <a:rPr lang="en-US" dirty="0"/>
              <a:t>Internal </a:t>
            </a:r>
            <a:r>
              <a:rPr lang="en-US" dirty="0" err="1"/>
              <a:t>perimter</a:t>
            </a:r>
            <a:r>
              <a:rPr lang="en-US" dirty="0"/>
              <a:t> speed =325</a:t>
            </a:r>
          </a:p>
          <a:p>
            <a:pPr marL="457200" lvl="1" indent="0">
              <a:buNone/>
            </a:pPr>
            <a:r>
              <a:rPr lang="en-US" dirty="0"/>
              <a:t>Solid infill = 275</a:t>
            </a:r>
          </a:p>
          <a:p>
            <a:pPr marL="457200" lvl="1" indent="0">
              <a:buNone/>
            </a:pPr>
            <a:r>
              <a:rPr lang="en-US" dirty="0"/>
              <a:t>Solid infill accel = 6000</a:t>
            </a:r>
          </a:p>
          <a:p>
            <a:pPr marL="0" indent="0">
              <a:buNone/>
            </a:pPr>
            <a:r>
              <a:rPr lang="en-US" dirty="0"/>
              <a:t>4) Increased max volumetric speed/flow from 30  to 35</a:t>
            </a:r>
          </a:p>
          <a:p>
            <a:pPr marL="457200" lvl="1" indent="0">
              <a:buNone/>
            </a:pPr>
            <a:r>
              <a:rPr lang="en-US" dirty="0"/>
              <a:t>External perimeter speed = 375</a:t>
            </a:r>
          </a:p>
          <a:p>
            <a:pPr marL="457200" lvl="1" indent="0">
              <a:buNone/>
            </a:pPr>
            <a:r>
              <a:rPr lang="en-US" dirty="0"/>
              <a:t>Internal perimeter speed = 390</a:t>
            </a:r>
          </a:p>
          <a:p>
            <a:pPr marL="457200" lvl="1" indent="0">
              <a:buNone/>
            </a:pPr>
            <a:r>
              <a:rPr lang="en-US" dirty="0"/>
              <a:t>Infill = 155</a:t>
            </a:r>
          </a:p>
          <a:p>
            <a:pPr marL="457200" lvl="1" indent="0">
              <a:buNone/>
            </a:pPr>
            <a:r>
              <a:rPr lang="en-US" dirty="0"/>
              <a:t>Top solid infill = 125</a:t>
            </a:r>
          </a:p>
          <a:p>
            <a:pPr marL="457200" lvl="1" indent="0">
              <a:buNone/>
            </a:pPr>
            <a:r>
              <a:rPr lang="en-US" dirty="0"/>
              <a:t>Gap fill =125</a:t>
            </a:r>
          </a:p>
          <a:p>
            <a:pPr marL="457200" lvl="1" indent="0">
              <a:buNone/>
            </a:pPr>
            <a:r>
              <a:rPr lang="en-US" dirty="0"/>
              <a:t>internal perimeters  accel = 6000</a:t>
            </a:r>
          </a:p>
          <a:p>
            <a:pPr marL="457200" lvl="1" indent="0">
              <a:buNone/>
            </a:pPr>
            <a:r>
              <a:rPr lang="en-US" dirty="0"/>
              <a:t>Top solid infill accel = 6000</a:t>
            </a:r>
          </a:p>
          <a:p>
            <a:pPr marL="457200" lvl="1" indent="0">
              <a:buNone/>
            </a:pPr>
            <a:r>
              <a:rPr lang="en-US" dirty="0"/>
              <a:t>Solid infill accel = 8000</a:t>
            </a:r>
          </a:p>
          <a:p>
            <a:pPr marL="457200" lvl="1" indent="0">
              <a:buNone/>
            </a:pPr>
            <a:r>
              <a:rPr lang="en-US" dirty="0"/>
              <a:t>Infill accel = 8000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0B600-0E41-AEB9-287C-B8A4F8B46F3F}"/>
              </a:ext>
            </a:extLst>
          </p:cNvPr>
          <p:cNvSpPr txBox="1"/>
          <p:nvPr/>
        </p:nvSpPr>
        <p:spPr>
          <a:xfrm>
            <a:off x="6404151" y="681036"/>
            <a:ext cx="52765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increased max volumetric speed/flow from 35 to 40</a:t>
            </a:r>
          </a:p>
          <a:p>
            <a:pPr lvl="1"/>
            <a:r>
              <a:rPr lang="en-US" dirty="0"/>
              <a:t>External perimeter speed = 435</a:t>
            </a:r>
          </a:p>
          <a:p>
            <a:pPr lvl="1"/>
            <a:r>
              <a:rPr lang="en-US" dirty="0"/>
              <a:t>Internal perimeter speed =450</a:t>
            </a:r>
          </a:p>
          <a:p>
            <a:pPr lvl="1"/>
            <a:r>
              <a:rPr lang="en-US" dirty="0"/>
              <a:t>Infill = 190</a:t>
            </a:r>
          </a:p>
          <a:p>
            <a:pPr lvl="1"/>
            <a:r>
              <a:rPr lang="en-US" dirty="0"/>
              <a:t>Solid infill = 350</a:t>
            </a:r>
          </a:p>
          <a:p>
            <a:pPr lvl="1"/>
            <a:r>
              <a:rPr lang="en-US" dirty="0"/>
              <a:t>External Perimeter accel = 7k</a:t>
            </a:r>
          </a:p>
          <a:p>
            <a:pPr lvl="1"/>
            <a:r>
              <a:rPr lang="en-US" dirty="0"/>
              <a:t>Top solid infill = 7k</a:t>
            </a:r>
          </a:p>
          <a:p>
            <a:pPr lvl="1"/>
            <a:r>
              <a:rPr lang="en-US" dirty="0"/>
              <a:t>Solid infill = 9k</a:t>
            </a:r>
          </a:p>
          <a:p>
            <a:pPr lvl="1"/>
            <a:r>
              <a:rPr lang="en-US" dirty="0"/>
              <a:t>Infill = 9k</a:t>
            </a:r>
          </a:p>
          <a:p>
            <a:pPr lvl="1"/>
            <a:r>
              <a:rPr lang="en-US" dirty="0"/>
              <a:t>Travel = 10k</a:t>
            </a:r>
          </a:p>
          <a:p>
            <a:pPr lvl="1"/>
            <a:r>
              <a:rPr lang="en-US" dirty="0"/>
              <a:t>Small perimeter = 70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0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4E3F-71C6-977F-91DC-9107B19F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46"/>
            <a:ext cx="10515600" cy="713662"/>
          </a:xfrm>
        </p:spPr>
        <p:txBody>
          <a:bodyPr/>
          <a:lstStyle/>
          <a:p>
            <a:r>
              <a:rPr lang="en-US" dirty="0"/>
              <a:t>What I settled For…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8A57C-D212-A3C2-C206-26969BD0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2208"/>
            <a:ext cx="5490681" cy="5344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6) Kept max volumetric speed/flow at 40</a:t>
            </a:r>
          </a:p>
          <a:p>
            <a:pPr marL="457200" lvl="1" indent="0">
              <a:buNone/>
            </a:pPr>
            <a:r>
              <a:rPr lang="en-US" b="1" dirty="0"/>
              <a:t>Speeds</a:t>
            </a:r>
          </a:p>
          <a:p>
            <a:pPr marL="457200" lvl="1" indent="0">
              <a:buNone/>
            </a:pPr>
            <a:r>
              <a:rPr lang="en-US" dirty="0"/>
              <a:t>Internal perimeters = 250/125</a:t>
            </a:r>
          </a:p>
          <a:p>
            <a:pPr marL="457200" lvl="1" indent="0">
              <a:buNone/>
            </a:pPr>
            <a:r>
              <a:rPr lang="en-US" dirty="0"/>
              <a:t>External perimeters = 250/125</a:t>
            </a:r>
          </a:p>
          <a:p>
            <a:pPr marL="457200" lvl="1" indent="0">
              <a:buNone/>
            </a:pPr>
            <a:r>
              <a:rPr lang="en-US" dirty="0"/>
              <a:t>Small perimeters = 85</a:t>
            </a:r>
          </a:p>
          <a:p>
            <a:pPr marL="457200" lvl="1" indent="0">
              <a:buNone/>
            </a:pPr>
            <a:r>
              <a:rPr lang="en-US" dirty="0"/>
              <a:t>Infill = 190</a:t>
            </a:r>
          </a:p>
          <a:p>
            <a:pPr marL="457200" lvl="1" indent="0">
              <a:buNone/>
            </a:pPr>
            <a:r>
              <a:rPr lang="en-US" dirty="0"/>
              <a:t>Solid infill = 125</a:t>
            </a:r>
          </a:p>
          <a:p>
            <a:pPr marL="457200" lvl="1" indent="0">
              <a:buNone/>
            </a:pPr>
            <a:r>
              <a:rPr lang="en-US" dirty="0"/>
              <a:t>Top solid infill = 125</a:t>
            </a:r>
          </a:p>
          <a:p>
            <a:pPr marL="457200" lvl="1" indent="0">
              <a:buNone/>
            </a:pPr>
            <a:r>
              <a:rPr lang="en-US" dirty="0"/>
              <a:t>Travel = 300</a:t>
            </a:r>
          </a:p>
          <a:p>
            <a:pPr marL="457200" lvl="1" indent="0">
              <a:buNone/>
            </a:pPr>
            <a:r>
              <a:rPr lang="en-US" dirty="0"/>
              <a:t>Max print speed = 400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F5E83-781B-B690-5FF0-DEAC14696958}"/>
              </a:ext>
            </a:extLst>
          </p:cNvPr>
          <p:cNvSpPr txBox="1"/>
          <p:nvPr/>
        </p:nvSpPr>
        <p:spPr>
          <a:xfrm>
            <a:off x="6328881" y="996592"/>
            <a:ext cx="460282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2400" b="1" dirty="0" err="1"/>
              <a:t>Accels</a:t>
            </a:r>
            <a:endParaRPr lang="en-US" sz="2400" b="1" dirty="0"/>
          </a:p>
          <a:p>
            <a:pPr marL="457200" lvl="1" indent="0">
              <a:buNone/>
            </a:pPr>
            <a:r>
              <a:rPr lang="en-US" sz="2400" dirty="0"/>
              <a:t>External perimeter accel = 4000</a:t>
            </a:r>
          </a:p>
          <a:p>
            <a:pPr marL="457200" lvl="1" indent="0">
              <a:buNone/>
            </a:pPr>
            <a:r>
              <a:rPr lang="en-US" sz="2400" dirty="0"/>
              <a:t>Internal perimeter accel = 4000</a:t>
            </a:r>
          </a:p>
          <a:p>
            <a:pPr marL="457200" lvl="1" indent="0">
              <a:buNone/>
            </a:pPr>
            <a:r>
              <a:rPr lang="en-US" sz="2400" dirty="0"/>
              <a:t>Top solid infill = 4000</a:t>
            </a:r>
          </a:p>
          <a:p>
            <a:pPr marL="457200" lvl="1" indent="0">
              <a:buNone/>
            </a:pPr>
            <a:r>
              <a:rPr lang="en-US" sz="2400" dirty="0"/>
              <a:t>Solid infill = 4000</a:t>
            </a:r>
          </a:p>
          <a:p>
            <a:pPr marL="457200" lvl="1" indent="0">
              <a:buNone/>
            </a:pPr>
            <a:r>
              <a:rPr lang="en-US" sz="2400" dirty="0"/>
              <a:t>Infill = 6000</a:t>
            </a:r>
          </a:p>
          <a:p>
            <a:pPr marL="457200" lvl="1" indent="0">
              <a:buNone/>
            </a:pPr>
            <a:r>
              <a:rPr lang="en-US" sz="2400" dirty="0"/>
              <a:t>Travel = 8,000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Filament</a:t>
            </a:r>
          </a:p>
          <a:p>
            <a:pPr marL="457200" lvl="1" indent="0">
              <a:buNone/>
            </a:pPr>
            <a:r>
              <a:rPr lang="en-US" sz="2400" dirty="0"/>
              <a:t>EM 0.94 to 1.05 to 0.95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1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FF03-8FA3-2633-E9CA-6C97DB27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0" y="18255"/>
            <a:ext cx="10515600" cy="829429"/>
          </a:xfrm>
        </p:spPr>
        <p:txBody>
          <a:bodyPr/>
          <a:lstStyle/>
          <a:p>
            <a:r>
              <a:rPr lang="en-US" dirty="0" err="1"/>
              <a:t>Voron</a:t>
            </a:r>
            <a:r>
              <a:rPr lang="en-US" dirty="0"/>
              <a:t> V2.4 350 - 3812</a:t>
            </a:r>
          </a:p>
        </p:txBody>
      </p:sp>
      <p:pic>
        <p:nvPicPr>
          <p:cNvPr id="1027" name="0BB5B525-FB3F-4E90-B391-5106CA58024C" descr="IMG_4773.jpg">
            <a:extLst>
              <a:ext uri="{FF2B5EF4-FFF2-40B4-BE49-F238E27FC236}">
                <a16:creationId xmlns:a16="http://schemas.microsoft.com/office/drawing/2014/main" id="{B88DECA1-15FF-FC98-714F-1F5E6D70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142" y="760279"/>
            <a:ext cx="4624149" cy="597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54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D9A6-5A51-7782-CA03-2544DE13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 Mods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CDA2-48F2-A40C-DAD4-D61E5D93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Stealth Burner</a:t>
            </a:r>
          </a:p>
          <a:p>
            <a:r>
              <a:rPr lang="en-US" dirty="0"/>
              <a:t>Mellow Fly SB-2040 toolhead board</a:t>
            </a:r>
          </a:p>
          <a:p>
            <a:r>
              <a:rPr lang="en-US" dirty="0"/>
              <a:t>Rapido v1</a:t>
            </a:r>
          </a:p>
          <a:p>
            <a:r>
              <a:rPr lang="en-US" dirty="0"/>
              <a:t>0.4 CHT</a:t>
            </a:r>
          </a:p>
          <a:p>
            <a:r>
              <a:rPr lang="en-US" dirty="0"/>
              <a:t>Umbilical – using </a:t>
            </a:r>
            <a:r>
              <a:rPr lang="en-US" dirty="0" err="1"/>
              <a:t>igus</a:t>
            </a:r>
            <a:r>
              <a:rPr lang="en-US" dirty="0"/>
              <a:t> cable (prefer 3do cable)</a:t>
            </a:r>
          </a:p>
          <a:p>
            <a:r>
              <a:rPr lang="en-US" dirty="0"/>
              <a:t>Rama Idlers</a:t>
            </a:r>
          </a:p>
          <a:p>
            <a:r>
              <a:rPr lang="en-US" dirty="0"/>
              <a:t>Pin Mod (</a:t>
            </a:r>
            <a:r>
              <a:rPr lang="en-US" dirty="0" err="1"/>
              <a:t>xy</a:t>
            </a:r>
            <a:r>
              <a:rPr lang="en-US" dirty="0"/>
              <a:t> joints and AB motor mounts)</a:t>
            </a:r>
          </a:p>
          <a:p>
            <a:r>
              <a:rPr lang="en-US" dirty="0" err="1"/>
              <a:t>Hartk</a:t>
            </a:r>
            <a:r>
              <a:rPr lang="en-US" dirty="0"/>
              <a:t> umbilical pass through</a:t>
            </a:r>
          </a:p>
          <a:p>
            <a:r>
              <a:rPr lang="en-US" dirty="0"/>
              <a:t>Nevermore x2 on left and right side of build plate</a:t>
            </a:r>
          </a:p>
          <a:p>
            <a:r>
              <a:rPr lang="en-US" dirty="0"/>
              <a:t>Mandala Rose Works build plate with magnets</a:t>
            </a:r>
          </a:p>
          <a:p>
            <a:r>
              <a:rPr lang="en-US" dirty="0"/>
              <a:t>Mandala Rose Works Kinematic Kit</a:t>
            </a:r>
          </a:p>
          <a:p>
            <a:r>
              <a:rPr lang="en-US" dirty="0"/>
              <a:t>TI backers (x and y)</a:t>
            </a:r>
          </a:p>
          <a:p>
            <a:r>
              <a:rPr lang="en-US" dirty="0" err="1"/>
              <a:t>FlexTap</a:t>
            </a:r>
            <a:r>
              <a:rPr lang="en-US" dirty="0"/>
              <a:t> (</a:t>
            </a:r>
            <a:r>
              <a:rPr lang="en-US" dirty="0" err="1"/>
              <a:t>AndrewMcGr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1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F74E-5610-A865-8DE8-EA8AECDD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C969-7052-2EA3-7376-83E2BA96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Klipper</a:t>
            </a:r>
            <a:r>
              <a:rPr lang="en-US" dirty="0"/>
              <a:t> uses a default damping ratio of 0.1 in the calculation of the shapers.</a:t>
            </a:r>
          </a:p>
          <a:p>
            <a:r>
              <a:rPr lang="en-US" dirty="0" err="1"/>
              <a:t>Shaketune</a:t>
            </a:r>
            <a:r>
              <a:rPr lang="en-US" dirty="0"/>
              <a:t> uses the damping ratio calculated from the measured graphs in the calculation of shapers.</a:t>
            </a:r>
          </a:p>
          <a:p>
            <a:r>
              <a:rPr lang="en-US" dirty="0"/>
              <a:t>Both use the built-in TEST_RESONANCE macro to run.</a:t>
            </a:r>
          </a:p>
          <a:p>
            <a:r>
              <a:rPr lang="en-US" dirty="0"/>
              <a:t>Thus, the major difference is how the shaper values are calculated</a:t>
            </a:r>
          </a:p>
        </p:txBody>
      </p:sp>
    </p:spTree>
    <p:extLst>
      <p:ext uri="{BB962C8B-B14F-4D97-AF65-F5344CB8AC3E}">
        <p14:creationId xmlns:p14="http://schemas.microsoft.com/office/powerpoint/2010/main" val="13018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305C-99F6-E5F5-A4B0-116B65FE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Belt Shaper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D859D-39E2-09FB-AA9C-C7DA2C29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Shaketune</a:t>
            </a:r>
            <a:endParaRPr lang="en-US" dirty="0"/>
          </a:p>
          <a:p>
            <a:pPr lvl="1"/>
            <a:r>
              <a:rPr lang="en-US" dirty="0"/>
              <a:t>Click “Belt Shaper Calibration” in mainsail</a:t>
            </a:r>
          </a:p>
          <a:p>
            <a:pPr lvl="1"/>
            <a:r>
              <a:rPr lang="en-US" dirty="0"/>
              <a:t>Files in mainsail in config files</a:t>
            </a:r>
          </a:p>
          <a:p>
            <a:endParaRPr lang="en-US" dirty="0"/>
          </a:p>
          <a:p>
            <a:r>
              <a:rPr lang="en-US" dirty="0" err="1"/>
              <a:t>Klipper</a:t>
            </a:r>
            <a:endParaRPr lang="en-US" dirty="0"/>
          </a:p>
          <a:p>
            <a:pPr lvl="1"/>
            <a:r>
              <a:rPr lang="en-US" dirty="0"/>
              <a:t>	</a:t>
            </a:r>
            <a:r>
              <a:rPr lang="en-US" sz="2000" dirty="0">
                <a:hlinkClick r:id="rId2"/>
              </a:rPr>
              <a:t>https://www.klipper3d.org/Measuring_Resonances.html#testing-custom-axes</a:t>
            </a:r>
            <a:endParaRPr lang="en-US" sz="2000" dirty="0"/>
          </a:p>
          <a:p>
            <a:pPr lvl="1"/>
            <a:r>
              <a:rPr lang="en-US" dirty="0"/>
              <a:t>Commands (run individually in this order)</a:t>
            </a:r>
          </a:p>
          <a:p>
            <a:pPr lvl="2"/>
            <a:r>
              <a:rPr lang="en-US" dirty="0"/>
              <a:t>TEST_RESONANCES AXIS=1,1 OUTPUT=</a:t>
            </a:r>
            <a:r>
              <a:rPr lang="en-US" dirty="0" err="1"/>
              <a:t>raw_data</a:t>
            </a:r>
            <a:endParaRPr lang="en-US" dirty="0"/>
          </a:p>
          <a:p>
            <a:pPr lvl="2"/>
            <a:r>
              <a:rPr lang="en-US" dirty="0"/>
              <a:t>TEST_RESONANCES AXIS=1,-1 OUTPUT=</a:t>
            </a:r>
            <a:r>
              <a:rPr lang="en-US" dirty="0" err="1"/>
              <a:t>raw_data</a:t>
            </a:r>
            <a:endParaRPr lang="en-US" dirty="0"/>
          </a:p>
          <a:p>
            <a:pPr lvl="2"/>
            <a:r>
              <a:rPr lang="en-US" sz="1800" dirty="0"/>
              <a:t>~/klipper/scripts/graph_accelerometer.py -c /</a:t>
            </a:r>
            <a:r>
              <a:rPr lang="en-US" sz="1800" dirty="0" err="1"/>
              <a:t>tmp</a:t>
            </a:r>
            <a:r>
              <a:rPr lang="en-US" sz="1800" dirty="0"/>
              <a:t>/raw_data_axis*.csv -o /</a:t>
            </a:r>
            <a:r>
              <a:rPr lang="en-US" sz="1800" dirty="0" err="1"/>
              <a:t>tmp</a:t>
            </a:r>
            <a:r>
              <a:rPr lang="en-US" sz="1800" dirty="0"/>
              <a:t>/resonances.png (ssh)</a:t>
            </a:r>
          </a:p>
          <a:p>
            <a:pPr lvl="1"/>
            <a:r>
              <a:rPr lang="en-US" sz="2200" dirty="0"/>
              <a:t>Files in /</a:t>
            </a:r>
            <a:r>
              <a:rPr lang="en-US" sz="2200" dirty="0" err="1"/>
              <a:t>tmp</a:t>
            </a:r>
            <a:endParaRPr lang="en-US" sz="22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4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D587-FB8D-EECE-29AF-BD45F3D0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BeltShaper</a:t>
            </a:r>
            <a:r>
              <a:rPr lang="en-US" dirty="0"/>
              <a:t> with </a:t>
            </a:r>
            <a:r>
              <a:rPr lang="en-US" dirty="0" err="1"/>
              <a:t>FlexTap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B23CC-B506-07BB-E02D-542F11B3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485" y="1195664"/>
            <a:ext cx="3669398" cy="51283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D6DEE-FCB3-DB12-A2CB-63C855FF0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2167" y="956582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2B3-2099-FE78-4CFD-B5B43771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Shaper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0C595-3EFE-7793-45FA-F5154300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Shaketune</a:t>
            </a:r>
            <a:endParaRPr lang="en-US" dirty="0"/>
          </a:p>
          <a:p>
            <a:pPr lvl="1"/>
            <a:r>
              <a:rPr lang="en-US" dirty="0"/>
              <a:t>Click “Axes Shaper Calibration” in mainsail</a:t>
            </a:r>
          </a:p>
          <a:p>
            <a:pPr lvl="1"/>
            <a:r>
              <a:rPr lang="en-US" dirty="0"/>
              <a:t>Files in mainsail in config files</a:t>
            </a:r>
          </a:p>
          <a:p>
            <a:endParaRPr lang="en-US" dirty="0"/>
          </a:p>
          <a:p>
            <a:r>
              <a:rPr lang="en-US" dirty="0" err="1"/>
              <a:t>Klipper</a:t>
            </a:r>
            <a:endParaRPr lang="en-US" dirty="0"/>
          </a:p>
          <a:p>
            <a:pPr lvl="1"/>
            <a:r>
              <a:rPr lang="en-US" dirty="0"/>
              <a:t>	</a:t>
            </a:r>
            <a:r>
              <a:rPr lang="en-US" sz="2000" dirty="0">
                <a:hlinkClick r:id="rId2"/>
              </a:rPr>
              <a:t>https://www.klipper3d.org/Measuring_Resonances.html#testing-custom-axes</a:t>
            </a:r>
            <a:endParaRPr lang="en-US" sz="2000" dirty="0"/>
          </a:p>
          <a:p>
            <a:pPr lvl="1"/>
            <a:r>
              <a:rPr lang="en-US" dirty="0"/>
              <a:t>Commands (run individually in this order)</a:t>
            </a:r>
          </a:p>
          <a:p>
            <a:pPr lvl="2"/>
            <a:r>
              <a:rPr lang="en-US" dirty="0"/>
              <a:t>TEST_RESONANCES AXIS=X</a:t>
            </a:r>
          </a:p>
          <a:p>
            <a:pPr lvl="2"/>
            <a:r>
              <a:rPr lang="en-US" sz="1900" dirty="0"/>
              <a:t>~/klipper/scripts/calibrate_shaper.py /</a:t>
            </a:r>
            <a:r>
              <a:rPr lang="en-US" sz="1900" dirty="0" err="1"/>
              <a:t>tmp</a:t>
            </a:r>
            <a:r>
              <a:rPr lang="en-US" sz="1900" dirty="0"/>
              <a:t>/resonances_x_*.csv -o /</a:t>
            </a:r>
            <a:r>
              <a:rPr lang="en-US" sz="1900" dirty="0" err="1"/>
              <a:t>tmp</a:t>
            </a:r>
            <a:r>
              <a:rPr lang="en-US" sz="1900" dirty="0"/>
              <a:t>/shaper_calibrate_x.png (ssh)</a:t>
            </a:r>
          </a:p>
          <a:p>
            <a:pPr lvl="2"/>
            <a:r>
              <a:rPr lang="en-US" dirty="0"/>
              <a:t>TEST_RESONANCES AXIS=Y</a:t>
            </a:r>
          </a:p>
          <a:p>
            <a:pPr lvl="2"/>
            <a:r>
              <a:rPr lang="en-US" sz="1900" dirty="0"/>
              <a:t>~/klipper/scripts/calibrate_shaper.py /</a:t>
            </a:r>
            <a:r>
              <a:rPr lang="en-US" sz="1900" dirty="0" err="1"/>
              <a:t>tmp</a:t>
            </a:r>
            <a:r>
              <a:rPr lang="en-US" sz="1900" dirty="0"/>
              <a:t>/resonances_y_*.csv -o /</a:t>
            </a:r>
            <a:r>
              <a:rPr lang="en-US" sz="1900" dirty="0" err="1"/>
              <a:t>tmp</a:t>
            </a:r>
            <a:r>
              <a:rPr lang="en-US" sz="1900" dirty="0"/>
              <a:t>/shaper_calibrate_y.png (ssh)</a:t>
            </a:r>
          </a:p>
          <a:p>
            <a:pPr lvl="1"/>
            <a:r>
              <a:rPr lang="en-US" sz="2200" dirty="0"/>
              <a:t>Files in /</a:t>
            </a:r>
            <a:r>
              <a:rPr lang="en-US" sz="2200" dirty="0" err="1"/>
              <a:t>tmp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3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8C7C-4EE6-0099-7590-0F1404A3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02" y="-58717"/>
            <a:ext cx="10515600" cy="800441"/>
          </a:xfrm>
        </p:spPr>
        <p:txBody>
          <a:bodyPr/>
          <a:lstStyle/>
          <a:p>
            <a:r>
              <a:rPr lang="en-US" dirty="0"/>
              <a:t>Input Shaper = x (</a:t>
            </a:r>
            <a:r>
              <a:rPr lang="en-US" dirty="0" err="1"/>
              <a:t>FlexTap</a:t>
            </a:r>
            <a:r>
              <a:rPr lang="en-US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7C41C2-7BF1-BA27-69F6-AD22720B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68" y="647470"/>
            <a:ext cx="4388883" cy="613386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765D7-DEB0-09AB-F9E7-7A89605A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508" y="834923"/>
            <a:ext cx="6997325" cy="52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88E7-9E72-ACC7-0B8E-586009C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57" y="35470"/>
            <a:ext cx="10515600" cy="698405"/>
          </a:xfrm>
        </p:spPr>
        <p:txBody>
          <a:bodyPr/>
          <a:lstStyle/>
          <a:p>
            <a:r>
              <a:rPr lang="en-US" dirty="0"/>
              <a:t>Input Shaper = y (</a:t>
            </a:r>
            <a:r>
              <a:rPr lang="en-US" dirty="0" err="1"/>
              <a:t>FlexTap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F6094D-7137-A2BF-8150-2E9CF4845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506" y="802368"/>
            <a:ext cx="4176962" cy="583768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3E2929-5F0F-7314-92BE-825146A25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902" y="685795"/>
            <a:ext cx="6924068" cy="51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4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824</Words>
  <Application>Microsoft Office PowerPoint</Application>
  <PresentationFormat>Widescreen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Shaketune vs. Klipper </vt:lpstr>
      <vt:lpstr>Voron V2.4 350 - 3812</vt:lpstr>
      <vt:lpstr>Printer Mods</vt:lpstr>
      <vt:lpstr>What is the difference</vt:lpstr>
      <vt:lpstr>Belt Shaper</vt:lpstr>
      <vt:lpstr>BeltShaper with FlexTap </vt:lpstr>
      <vt:lpstr>Input Shaper</vt:lpstr>
      <vt:lpstr>Input Shaper = x (FlexTap)</vt:lpstr>
      <vt:lpstr>Input Shaper = y (FlexTap)</vt:lpstr>
      <vt:lpstr>Prusa Slicer 2.7.2 setting note: ext/int perimeter accel changes between prints</vt:lpstr>
      <vt:lpstr>Filament Settings: KVP ABS</vt:lpstr>
      <vt:lpstr>Line widths</vt:lpstr>
      <vt:lpstr>ADXL settings</vt:lpstr>
      <vt:lpstr>PowerPoint Presentation</vt:lpstr>
      <vt:lpstr>Let’s push it</vt:lpstr>
      <vt:lpstr>What I settled For…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Shaketune vs. Klipper </dc:title>
  <dc:creator>Vincent Wall</dc:creator>
  <cp:lastModifiedBy>Vincent Wall</cp:lastModifiedBy>
  <cp:revision>25</cp:revision>
  <dcterms:created xsi:type="dcterms:W3CDTF">2024-03-29T18:14:44Z</dcterms:created>
  <dcterms:modified xsi:type="dcterms:W3CDTF">2024-04-02T15:45:01Z</dcterms:modified>
</cp:coreProperties>
</file>